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2020/11/26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2020/11/26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#142E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S2-2009259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</a:t>
            </a:r>
            <a:r>
              <a:rPr lang="de-DE" altLang="de-DE" sz="1100" dirty="0" smtClean="0"/>
              <a:t>v1.2.0 </a:t>
            </a:r>
            <a:r>
              <a:rPr lang="de-DE" altLang="de-DE" sz="1100" dirty="0"/>
              <a:t>is </a:t>
            </a:r>
            <a:r>
              <a:rPr lang="de-DE" altLang="de-DE" sz="1100" dirty="0" smtClean="0"/>
              <a:t>available. 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Evaluations and conclusions principles for KI</a:t>
            </a:r>
            <a:r>
              <a:rPr lang="en-US" altLang="zh-CN" sz="1100" dirty="0" smtClean="0"/>
              <a:t>#1, #2, #3, #4, #6, #7, and #9</a:t>
            </a:r>
            <a:r>
              <a:rPr lang="de-DE" altLang="de-DE" sz="11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An LS sent to RAN2/RAN3 for the RAN dependent issues. 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</a:t>
            </a:r>
            <a:r>
              <a:rPr lang="de-DE" altLang="de-DE" sz="1100" dirty="0" smtClean="0"/>
              <a:t>.</a:t>
            </a:r>
            <a:endParaRPr lang="en-US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 smtClean="0"/>
              <a:t>Next step:</a:t>
            </a:r>
            <a:r>
              <a:rPr lang="de-DE" altLang="de-DE" sz="1100" dirty="0" smtClean="0"/>
              <a:t> Start the normative work on the concluded parts, resolve the open issues without RAN dependency, and </a:t>
            </a:r>
            <a:r>
              <a:rPr lang="en-US" altLang="de-DE" sz="1100" dirty="0" smtClean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60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</a:t>
            </a:r>
            <a:r>
              <a:rPr lang="en-US" altLang="de-DE" sz="12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</a:t>
            </a:r>
            <a:r>
              <a:rPr lang="en-US" altLang="zh-CN" sz="1400" dirty="0" smtClean="0"/>
              <a:t>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TR 23.757 to SA#91-e plenary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 smtClean="0"/>
              <a:t>Finalize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conclusion </a:t>
            </a:r>
            <a:r>
              <a:rPr lang="en-US" altLang="zh-CN" sz="1400" dirty="0"/>
              <a:t>of the key issues that </a:t>
            </a:r>
            <a:r>
              <a:rPr lang="en-US" altLang="zh-CN" sz="1400" dirty="0" smtClean="0"/>
              <a:t>with open </a:t>
            </a:r>
            <a:r>
              <a:rPr lang="en-US" altLang="zh-CN" sz="1400" dirty="0"/>
              <a:t>issues; </a:t>
            </a: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for concluded </a:t>
            </a:r>
            <a:r>
              <a:rPr lang="en-US" altLang="zh-CN" sz="1400" dirty="0" smtClean="0"/>
              <a:t>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23.757 to SA#91-e plenary for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Completion of the study dependent on progress in RAN2/3 requiring more </a:t>
            </a:r>
            <a:r>
              <a:rPr lang="en-US" altLang="zh-CN" sz="1400" dirty="0" smtClean="0"/>
              <a:t>time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0634985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SA#89-e: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KI#2, #3 and #6, and interim conclusion agreed for KI#1, #4,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TS 23.757 sent to SA#90-e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WID agreed at SA2#142E.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Finalize </a:t>
            </a:r>
            <a:r>
              <a:rPr lang="en-US" altLang="zh-CN" sz="1200" dirty="0"/>
              <a:t>the conclusions for the KIs with open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</a:t>
            </a:r>
            <a:r>
              <a:rPr lang="en-US" altLang="zh-CN" sz="1200" dirty="0"/>
              <a:t>normative work for the concluded </a:t>
            </a:r>
            <a:r>
              <a:rPr lang="en-US" altLang="zh-CN" sz="1200" dirty="0" smtClean="0"/>
              <a:t>aspects.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8078</TotalTime>
  <Words>3103</Words>
  <Application>Microsoft Office PowerPoint</Application>
  <PresentationFormat>全屏显示(4:3)</PresentationFormat>
  <Paragraphs>409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SA2#142e (1/3)</vt:lpstr>
      <vt:lpstr>FS_5MBS status after SA2#142e (2/3)</vt:lpstr>
      <vt:lpstr>FS_5MBS status after SA2#142e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LiMeng</cp:lastModifiedBy>
  <cp:revision>1596</cp:revision>
  <dcterms:created xsi:type="dcterms:W3CDTF">2008-08-30T09:32:10Z</dcterms:created>
  <dcterms:modified xsi:type="dcterms:W3CDTF">2020-11-26T07:20:45Z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(3)GmOWMclPicQ1SgQusjFaY28LqiWQFZ5PWZ8KAT+CdXQXOk+ZgV088QXVBp4XoIAJvpw2e393
mNsO37+cW6i5yYSKoEulfFbe9r+qZvgaO/s2Yan+oKvkMOoM7bhHTHO43ESs2Q0vYIgPw4jD
jL/Okxv6mdOXV3X+3z+mWnGutgaToOoOpoHgMTwSJOkmTcX2OUAz/Ov+Ge3Ur2tOEK7ljloy
e778Oc5XvA1ktHYMGk</vt:lpwstr>
  </property>
  <property fmtid="{D5CDD505-2E9C-101B-9397-08002B2CF9AE}" pid="9" name="_2015_ms_pID_7253431">
    <vt:lpwstr>kkhX05OEmyeUhZXwsyM6bKNR55fkBH3fIT6K/Z2V19z44fEHpD6mvw
64p57kxBFBwGbwqjxwtKtpsF/TukdnEeB6Gx9DC6JcaDqtpmcqdUA2XgWjXmGXhv5KI/9DtN
bXpklqBd+MWYae6D85TrYg8iGPwpRJAEYt36Hs8+iab6MT2zMUoHRz7AmDbkeQYhuTD4SnAa
FGBj74Bplu3zSXn3hWG3ZdZfW8+Rc9bsjNTp</vt:lpwstr>
  </property>
  <property fmtid="{D5CDD505-2E9C-101B-9397-08002B2CF9AE}" pid="10" name="_2015_ms_pID_7253432">
    <vt:lpwstr>/w==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1606312513</vt:lpwstr>
  </property>
</Properties>
</file>